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Objects="1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5BFB4-CA94-BA47-ABD8-19AFA7952D97}" type="datetimeFigureOut">
              <a:rPr lang="it-IT" smtClean="0"/>
              <a:t>19/10/16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E4418-D59E-D14C-9AA8-C7CC98ADA7B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89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F50F2-785E-A048-925B-A9A2FE8C00D3}" type="datetimeFigureOut">
              <a:rPr lang="it-IT" smtClean="0"/>
              <a:t>19/10/16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43D89-9DCA-0441-9F90-406E0405895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946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81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1684604" cy="558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7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080560" y="-2717188"/>
            <a:ext cx="10364451" cy="1596177"/>
          </a:xfrm>
        </p:spPr>
        <p:txBody>
          <a:bodyPr/>
          <a:lstStyle/>
          <a:p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3"/>
          </p:nvPr>
        </p:nvSpPr>
        <p:spPr>
          <a:xfrm>
            <a:off x="316892" y="787139"/>
            <a:ext cx="10363826" cy="4227883"/>
          </a:xfrm>
        </p:spPr>
        <p:txBody>
          <a:bodyPr>
            <a:normAutofit/>
          </a:bodyPr>
          <a:lstStyle/>
          <a:p>
            <a:r>
              <a:rPr lang="it-IT" sz="4800" dirty="0" smtClean="0"/>
              <a:t>John </a:t>
            </a:r>
            <a:r>
              <a:rPr lang="it-IT" sz="4800" dirty="0" err="1" smtClean="0"/>
              <a:t>lennon</a:t>
            </a:r>
            <a:endParaRPr lang="it-IT" sz="4800" dirty="0" smtClean="0"/>
          </a:p>
          <a:p>
            <a:r>
              <a:rPr lang="it-IT" sz="4800" dirty="0" smtClean="0"/>
              <a:t>Paul </a:t>
            </a:r>
            <a:r>
              <a:rPr lang="it-IT" sz="4800" dirty="0" err="1" smtClean="0"/>
              <a:t>mccartney</a:t>
            </a:r>
            <a:endParaRPr lang="it-IT" sz="4800" dirty="0" smtClean="0"/>
          </a:p>
          <a:p>
            <a:r>
              <a:rPr lang="it-IT" sz="4800" dirty="0" smtClean="0"/>
              <a:t>George </a:t>
            </a:r>
            <a:r>
              <a:rPr lang="it-IT" sz="4800" dirty="0" err="1" smtClean="0"/>
              <a:t>harrison</a:t>
            </a:r>
            <a:endParaRPr lang="it-IT" sz="4800" dirty="0" smtClean="0"/>
          </a:p>
          <a:p>
            <a:r>
              <a:rPr lang="it-IT" sz="4800" dirty="0" smtClean="0"/>
              <a:t>Ringo </a:t>
            </a:r>
            <a:r>
              <a:rPr lang="it-IT" sz="4800" dirty="0" err="1" smtClean="0"/>
              <a:t>starr</a:t>
            </a:r>
            <a:endParaRPr lang="it-IT" sz="4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499" y="787139"/>
            <a:ext cx="6160512" cy="385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2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84552" y="50394"/>
            <a:ext cx="10364451" cy="2047909"/>
          </a:xfrm>
        </p:spPr>
        <p:txBody>
          <a:bodyPr>
            <a:normAutofit/>
          </a:bodyPr>
          <a:lstStyle/>
          <a:p>
            <a:r>
              <a:rPr lang="it-IT" sz="7200" dirty="0" smtClean="0"/>
              <a:t>La storia dei Beatles</a:t>
            </a:r>
            <a:endParaRPr lang="it-IT" sz="7200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xfrm>
            <a:off x="684552" y="1431439"/>
            <a:ext cx="10177127" cy="4361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100" dirty="0" smtClean="0"/>
              <a:t>Beatles uno dei maggiori fenomeni della musica rock pop contemporaneA Ha inizio a Liverpool il 6 luglio 1957 quando i giovanissimi John Lennon e Paul </a:t>
            </a:r>
            <a:r>
              <a:rPr lang="it-IT" sz="2100" dirty="0" err="1" smtClean="0"/>
              <a:t>Mccartney</a:t>
            </a:r>
            <a:r>
              <a:rPr lang="it-IT" sz="2100" dirty="0" smtClean="0"/>
              <a:t> incrociano i loro destini sul palcoscenico della </a:t>
            </a:r>
            <a:r>
              <a:rPr lang="it-IT" sz="2100" dirty="0" err="1" smtClean="0"/>
              <a:t>woolton</a:t>
            </a:r>
            <a:r>
              <a:rPr lang="it-IT" sz="2100" dirty="0" smtClean="0"/>
              <a:t> </a:t>
            </a:r>
            <a:r>
              <a:rPr lang="it-IT" sz="2100" dirty="0" err="1" smtClean="0"/>
              <a:t>parish</a:t>
            </a:r>
            <a:r>
              <a:rPr lang="it-IT" sz="2100" dirty="0" smtClean="0"/>
              <a:t> </a:t>
            </a:r>
            <a:r>
              <a:rPr lang="it-IT" sz="2100" dirty="0" err="1" smtClean="0"/>
              <a:t>church</a:t>
            </a:r>
            <a:r>
              <a:rPr lang="it-IT" sz="2100" dirty="0" smtClean="0"/>
              <a:t> nel corso di un concerto rock in cui sono chitarristi in due diversi gruppi musicali. dalla loro collaborazione nasceranno tra il 1962 e il 1970 una serie memorabili di successi musicali. Tra il 1958 e il 1962 si aggiungono al gruppo George Harrison e </a:t>
            </a:r>
            <a:r>
              <a:rPr lang="it-IT" sz="2100" dirty="0" err="1" smtClean="0"/>
              <a:t>ringo</a:t>
            </a:r>
            <a:r>
              <a:rPr lang="it-IT" sz="2100" dirty="0" smtClean="0"/>
              <a:t> </a:t>
            </a:r>
            <a:r>
              <a:rPr lang="it-IT" sz="2100" dirty="0" err="1" smtClean="0"/>
              <a:t>starr</a:t>
            </a:r>
            <a:r>
              <a:rPr lang="it-IT" sz="2100" dirty="0" smtClean="0"/>
              <a:t>. I </a:t>
            </a:r>
            <a:r>
              <a:rPr lang="it-IT" sz="2100" dirty="0" err="1" smtClean="0"/>
              <a:t>beatles</a:t>
            </a:r>
            <a:r>
              <a:rPr lang="it-IT" sz="2100" dirty="0" smtClean="0"/>
              <a:t> hanno segnato la storia della musica e sono stati creatori di un look che dagli abiti al taglio di capelli e' entrato nella storia della moda; sono stati gli interpreti della loro generazione. E nel 1970 si separeranno e ognuno andrà per la propria strada.</a:t>
            </a:r>
            <a:endParaRPr lang="it-IT" sz="2100" dirty="0"/>
          </a:p>
        </p:txBody>
      </p:sp>
    </p:spTree>
    <p:extLst>
      <p:ext uri="{BB962C8B-B14F-4D97-AF65-F5344CB8AC3E}">
        <p14:creationId xmlns:p14="http://schemas.microsoft.com/office/powerpoint/2010/main" val="60829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4186" y="2245453"/>
            <a:ext cx="10364451" cy="1596177"/>
          </a:xfrm>
        </p:spPr>
        <p:txBody>
          <a:bodyPr>
            <a:normAutofit/>
          </a:bodyPr>
          <a:lstStyle/>
          <a:p>
            <a:r>
              <a:rPr lang="it-IT" sz="7200" dirty="0" smtClean="0"/>
              <a:t>I Successi</a:t>
            </a:r>
            <a:endParaRPr lang="it-IT" sz="7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344640" y="400624"/>
            <a:ext cx="10862207" cy="4908909"/>
          </a:xfrm>
        </p:spPr>
        <p:txBody>
          <a:bodyPr>
            <a:noAutofit/>
          </a:bodyPr>
          <a:lstStyle/>
          <a:p>
            <a:r>
              <a:rPr lang="it-IT" sz="2400" dirty="0" err="1" smtClean="0"/>
              <a:t>Hei</a:t>
            </a:r>
            <a:r>
              <a:rPr lang="it-IT" sz="2400" dirty="0" smtClean="0"/>
              <a:t> Jude 1968</a:t>
            </a:r>
          </a:p>
          <a:p>
            <a:r>
              <a:rPr lang="it-IT" sz="2400" dirty="0" err="1" smtClean="0"/>
              <a:t>Yesterday</a:t>
            </a:r>
            <a:r>
              <a:rPr lang="it-IT" sz="2400" dirty="0" smtClean="0"/>
              <a:t> 1965</a:t>
            </a:r>
          </a:p>
          <a:p>
            <a:r>
              <a:rPr lang="it-IT" sz="2400" dirty="0" smtClean="0"/>
              <a:t>Don't </a:t>
            </a:r>
            <a:r>
              <a:rPr lang="it-IT" sz="2400" dirty="0" err="1" smtClean="0"/>
              <a:t>let</a:t>
            </a:r>
            <a:r>
              <a:rPr lang="it-IT" sz="2400" dirty="0" smtClean="0"/>
              <a:t> me down 1981</a:t>
            </a:r>
          </a:p>
          <a:p>
            <a:r>
              <a:rPr lang="it-IT" sz="2400" dirty="0"/>
              <a:t> </a:t>
            </a:r>
            <a:r>
              <a:rPr lang="it-IT" sz="2400" dirty="0" smtClean="0"/>
              <a:t> </a:t>
            </a:r>
            <a:r>
              <a:rPr lang="it-IT" sz="2400" dirty="0" err="1" smtClean="0"/>
              <a:t>Strawberry</a:t>
            </a:r>
            <a:r>
              <a:rPr lang="it-IT" sz="2400" dirty="0" smtClean="0"/>
              <a:t> </a:t>
            </a:r>
            <a:r>
              <a:rPr lang="it-IT" sz="2400" dirty="0" err="1" smtClean="0"/>
              <a:t>fields</a:t>
            </a:r>
            <a:r>
              <a:rPr lang="it-IT" sz="2400" dirty="0" smtClean="0"/>
              <a:t> 1967</a:t>
            </a:r>
          </a:p>
          <a:p>
            <a:r>
              <a:rPr lang="it-IT" sz="2400" dirty="0" smtClean="0"/>
              <a:t>A day in the </a:t>
            </a:r>
            <a:r>
              <a:rPr lang="it-IT" sz="2400" dirty="0" err="1" smtClean="0"/>
              <a:t>life</a:t>
            </a:r>
            <a:r>
              <a:rPr lang="it-IT" sz="2400" dirty="0" smtClean="0"/>
              <a:t> 1967</a:t>
            </a:r>
          </a:p>
          <a:p>
            <a:r>
              <a:rPr lang="it-IT" sz="2400" dirty="0" err="1" smtClean="0"/>
              <a:t>Let</a:t>
            </a:r>
            <a:r>
              <a:rPr lang="it-IT" sz="2400" dirty="0" smtClean="0"/>
              <a:t> it be 1970</a:t>
            </a:r>
          </a:p>
          <a:p>
            <a:r>
              <a:rPr lang="it-IT" sz="2400" dirty="0" err="1" smtClean="0"/>
              <a:t>Something</a:t>
            </a:r>
            <a:r>
              <a:rPr lang="it-IT" sz="2400" dirty="0" smtClean="0"/>
              <a:t> 3 settembre 2013 </a:t>
            </a:r>
          </a:p>
          <a:p>
            <a:r>
              <a:rPr lang="it-IT" sz="2400" dirty="0" err="1" smtClean="0"/>
              <a:t>Yesterday</a:t>
            </a:r>
            <a:r>
              <a:rPr lang="it-IT" sz="2400" dirty="0"/>
              <a:t> </a:t>
            </a:r>
            <a:r>
              <a:rPr lang="it-IT" sz="2400" dirty="0" smtClean="0"/>
              <a:t>1965</a:t>
            </a:r>
          </a:p>
          <a:p>
            <a:r>
              <a:rPr lang="it-IT" sz="2400" dirty="0" smtClean="0"/>
              <a:t>Hey </a:t>
            </a:r>
            <a:r>
              <a:rPr lang="it-IT" sz="2400" dirty="0" err="1" smtClean="0"/>
              <a:t>jude</a:t>
            </a:r>
            <a:r>
              <a:rPr lang="it-IT" sz="2400" dirty="0" smtClean="0"/>
              <a:t> 1968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44378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35263" y="6460545"/>
            <a:ext cx="10364451" cy="6001244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xfrm>
            <a:off x="262547" y="2079395"/>
            <a:ext cx="10984358" cy="4778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8100" dirty="0" smtClean="0">
                <a:solidFill>
                  <a:srgbClr val="FF0000"/>
                </a:solidFill>
              </a:rPr>
              <a:t> </a:t>
            </a:r>
            <a:r>
              <a:rPr lang="it-IT" sz="8100" dirty="0" smtClean="0">
                <a:solidFill>
                  <a:srgbClr val="C00000"/>
                </a:solidFill>
              </a:rPr>
              <a:t>Auguri prof 21/10/2016</a:t>
            </a:r>
          </a:p>
          <a:p>
            <a:pPr marL="0" indent="0">
              <a:buNone/>
            </a:pPr>
            <a:r>
              <a:rPr lang="it-IT" sz="4800" dirty="0" smtClean="0">
                <a:solidFill>
                  <a:srgbClr val="C00000"/>
                </a:solidFill>
              </a:rPr>
              <a:t>                                     Alex, alice, leon</a:t>
            </a:r>
            <a:endParaRPr lang="it-IT" sz="4800" dirty="0">
              <a:solidFill>
                <a:srgbClr val="C000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501" y="190093"/>
            <a:ext cx="7376450" cy="239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vento">
  <a:themeElements>
    <a:clrScheme name="Evento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MainEvent_16x9</Template>
  <TotalTime>108</TotalTime>
  <Application>Microsoft Macintosh PowerPoint</Application>
  <PresentationFormat>Widescreen</PresentationFormat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Impact</vt:lpstr>
      <vt:lpstr>Arial</vt:lpstr>
      <vt:lpstr>Calibri</vt:lpstr>
      <vt:lpstr>Evento</vt:lpstr>
      <vt:lpstr>Presentazione di PowerPoint</vt:lpstr>
      <vt:lpstr>Presentazione di PowerPoint</vt:lpstr>
      <vt:lpstr>La storia dei Beatles</vt:lpstr>
      <vt:lpstr>I Successi</vt:lpstr>
      <vt:lpstr>Presentazione di PowerPoint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Alex Bertola</dc:creator>
  <cp:lastModifiedBy>Alex Bertola</cp:lastModifiedBy>
  <cp:revision>76</cp:revision>
  <dcterms:created xsi:type="dcterms:W3CDTF">2016-10-18T13:05:44Z</dcterms:created>
  <dcterms:modified xsi:type="dcterms:W3CDTF">2016-10-19T08:40:03Z</dcterms:modified>
</cp:coreProperties>
</file>